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Gloria Hallelujah" charset="0"/>
      <p:regular r:id="rId24"/>
    </p:embeddedFont>
    <p:embeddedFont>
      <p:font typeface="Roboto Slab" charset="0"/>
      <p:regular r:id="rId25"/>
      <p:bold r:id="rId26"/>
    </p:embeddedFont>
    <p:embeddedFont>
      <p:font typeface="Robo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ESL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BY: Cristian Lopez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9 Genetically Modified: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7900" y="1224649"/>
            <a:ext cx="8368200" cy="39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Changed or altered in something’s genes.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convert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625" y="2013956"/>
            <a:ext cx="4068349" cy="26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10 Inclined: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87900" y="1262325"/>
            <a:ext cx="8368200" cy="38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Likely to.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having a preference.</a:t>
            </a:r>
          </a:p>
        </p:txBody>
      </p:sp>
      <p:pic>
        <p:nvPicPr>
          <p:cNvPr id="134" name="Shape 134" descr="File:Johnstown Inclined Plane.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499" y="1262325"/>
            <a:ext cx="3857625" cy="322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11 Untrustworthy: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7900" y="1243474"/>
            <a:ext cx="8368200" cy="3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Dishonest.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not dependable, unfaithful.</a:t>
            </a:r>
          </a:p>
        </p:txBody>
      </p:sp>
      <p:pic>
        <p:nvPicPr>
          <p:cNvPr id="141" name="Shape 141" descr="Gulli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825" y="1068750"/>
            <a:ext cx="3529849" cy="331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12 Tendency: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87900" y="1262324"/>
            <a:ext cx="8368200" cy="374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An inclination or habit.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do in a certain way.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789850"/>
            <a:ext cx="7421550" cy="2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13 Vaccines: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7900" y="1281174"/>
            <a:ext cx="8368200" cy="386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Medication taken to prevent many diseases.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shot of medicine.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File:Making of a DNA vaccine.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50" y="1733350"/>
            <a:ext cx="4534675" cy="28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14 Psychologists: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87900" y="1262324"/>
            <a:ext cx="8368200" cy="38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People who study human and animal behavior.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person who treats mental.</a:t>
            </a:r>
          </a:p>
        </p:txBody>
      </p:sp>
      <p:pic>
        <p:nvPicPr>
          <p:cNvPr id="162" name="Shape 162" descr="Psychologists gauge impact o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00" y="1657975"/>
            <a:ext cx="7597500" cy="269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15 Dread: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7900" y="1281174"/>
            <a:ext cx="8368200" cy="37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 strong fear something happening in the future.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anticipate with horror.</a:t>
            </a:r>
          </a:p>
        </p:txBody>
      </p:sp>
      <p:pic>
        <p:nvPicPr>
          <p:cNvPr id="169" name="Shape 169" descr="Punch Davy Jones&amp;#39;s Lock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5" y="1865225"/>
            <a:ext cx="5991323" cy="26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16 Outcome: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87900" y="1243475"/>
            <a:ext cx="8368200" cy="3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effect or result.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consequence, effect </a:t>
            </a:r>
          </a:p>
        </p:txBody>
      </p:sp>
      <p:pic>
        <p:nvPicPr>
          <p:cNvPr id="176" name="Shape 176" descr="Fizeau experi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00" y="1817350"/>
            <a:ext cx="6858001" cy="24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17 Factor: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87900" y="1281174"/>
            <a:ext cx="8368200" cy="386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 fact to be considered.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determinant. 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075" y="2064125"/>
            <a:ext cx="4262250" cy="20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18 Significant: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87900" y="1243475"/>
            <a:ext cx="8368200" cy="3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Large or meaningful.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telling, meaningful.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950" y="1343025"/>
            <a:ext cx="3918199" cy="29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3917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 Poisonous: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243475"/>
            <a:ext cx="8368200" cy="41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Causing harm or death by poison.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harmful. </a:t>
            </a:r>
          </a:p>
        </p:txBody>
      </p:sp>
      <p:pic>
        <p:nvPicPr>
          <p:cNvPr id="71" name="Shape 71" descr="... My Public Lands Roadtrip: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789875"/>
            <a:ext cx="7430975" cy="229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19 Delayed: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87900" y="1337700"/>
            <a:ext cx="8368200" cy="380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Moved to a later time.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held up.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550" y="1516729"/>
            <a:ext cx="3658375" cy="24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20 Biases: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87900" y="1318850"/>
            <a:ext cx="8368200" cy="38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General tendencies.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cause to favor.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325" y="1927175"/>
            <a:ext cx="3826125" cy="214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288450"/>
            <a:ext cx="8368200" cy="804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2 Ancestors: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7900" y="1224650"/>
            <a:ext cx="8368200" cy="39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people from whom one is descended (great-grandmother, father, and so on).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predecessor in family.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78" name="Shape 78" descr="The ancestors of James I | Top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575" y="1621400"/>
            <a:ext cx="5763699" cy="28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3 Genes: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87900" y="1299999"/>
            <a:ext cx="8368200" cy="384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basic part of a living cell that contains characteristics of one’s parents.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DNA.</a:t>
            </a:r>
          </a:p>
        </p:txBody>
      </p:sp>
      <p:pic>
        <p:nvPicPr>
          <p:cNvPr id="85" name="Shape 85" descr="Dna, Biology, Medicine, Gen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978275"/>
            <a:ext cx="8368200" cy="25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4 Rural: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7900" y="1262325"/>
            <a:ext cx="8368200" cy="38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Related to the countryside, not the city.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country, not urban.</a:t>
            </a:r>
          </a:p>
        </p:txBody>
      </p:sp>
      <p:pic>
        <p:nvPicPr>
          <p:cNvPr id="92" name="Shape 92" descr="... Luxury Stone-Built Hous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00" y="1771000"/>
            <a:ext cx="6858000" cy="26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5 Artificial: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87900" y="1224650"/>
            <a:ext cx="8368200" cy="39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Made by humans, not made from natural things.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fake, imitation.</a:t>
            </a:r>
          </a:p>
        </p:txBody>
      </p:sp>
      <p:pic>
        <p:nvPicPr>
          <p:cNvPr id="99" name="Shape 99" descr="File:Grasss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00" y="1723950"/>
            <a:ext cx="6757150" cy="26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7900" y="226100"/>
            <a:ext cx="8368200" cy="90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6 Bacteria: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87900" y="1243475"/>
            <a:ext cx="8368200" cy="3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Tiny living things; many cause disease.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microorganisms</a:t>
            </a:r>
          </a:p>
        </p:txBody>
      </p:sp>
      <p:pic>
        <p:nvPicPr>
          <p:cNvPr id="106" name="Shape 106" descr="King Of Bacter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50" y="1884075"/>
            <a:ext cx="6197000" cy="24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7 Impurities: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87900" y="1281174"/>
            <a:ext cx="8368200" cy="386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Dirty or bad things.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contaminant.</a:t>
            </a:r>
          </a:p>
        </p:txBody>
      </p:sp>
      <p:pic>
        <p:nvPicPr>
          <p:cNvPr id="113" name="Shape 113" descr="Depletion of oysters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75" y="1827550"/>
            <a:ext cx="6556448" cy="248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B7B7B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8 Sky-diving: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7900" y="1243475"/>
            <a:ext cx="8368200" cy="3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Jumping out of an airplane and floating to the ground with the help of a parachute.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Synonym: parachuter.</a:t>
            </a:r>
          </a:p>
        </p:txBody>
      </p:sp>
      <p:pic>
        <p:nvPicPr>
          <p:cNvPr id="120" name="Shape 120" descr="Free Downl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00" y="2260875"/>
            <a:ext cx="7715250" cy="197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143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Gloria Hallelujah</vt:lpstr>
      <vt:lpstr>Roboto Slab</vt:lpstr>
      <vt:lpstr>Roboto</vt:lpstr>
      <vt:lpstr>marina</vt:lpstr>
      <vt:lpstr>ESL</vt:lpstr>
      <vt:lpstr>1 Poisonous:</vt:lpstr>
      <vt:lpstr>2 Ancestors:</vt:lpstr>
      <vt:lpstr>3 Genes: </vt:lpstr>
      <vt:lpstr>4 Rural:</vt:lpstr>
      <vt:lpstr>5 Artificial: </vt:lpstr>
      <vt:lpstr>6 Bacteria: </vt:lpstr>
      <vt:lpstr>7 Impurities:</vt:lpstr>
      <vt:lpstr>8 Sky-diving: </vt:lpstr>
      <vt:lpstr>9 Genetically Modified:</vt:lpstr>
      <vt:lpstr>10 Inclined: </vt:lpstr>
      <vt:lpstr>11 Untrustworthy: </vt:lpstr>
      <vt:lpstr>12 Tendency:</vt:lpstr>
      <vt:lpstr>13 Vaccines:</vt:lpstr>
      <vt:lpstr>14 Psychologists: </vt:lpstr>
      <vt:lpstr>15 Dread:</vt:lpstr>
      <vt:lpstr>16 Outcome:</vt:lpstr>
      <vt:lpstr>17 Factor:</vt:lpstr>
      <vt:lpstr>18 Significant: </vt:lpstr>
      <vt:lpstr>19 Delayed:</vt:lpstr>
      <vt:lpstr>20 Biases: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</dc:title>
  <dc:creator>De Avila</dc:creator>
  <cp:lastModifiedBy>De Avila</cp:lastModifiedBy>
  <cp:revision>1</cp:revision>
  <dcterms:modified xsi:type="dcterms:W3CDTF">2016-11-07T19:32:34Z</dcterms:modified>
</cp:coreProperties>
</file>