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B5996-DC0C-4FDD-A6A8-F8BAEE21513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02EF-88C5-4F48-9ABD-DB9A52F8E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basketball pract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762000"/>
          <a:ext cx="5867400" cy="838200"/>
        </p:xfrm>
        <a:graphic>
          <a:graphicData uri="http://schemas.openxmlformats.org/drawingml/2006/table">
            <a:tbl>
              <a:tblPr/>
              <a:tblGrid>
                <a:gridCol w="1577806"/>
                <a:gridCol w="1457056"/>
                <a:gridCol w="2832538"/>
              </a:tblGrid>
              <a:tr h="502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basketball practice.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basketball pract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133600"/>
            <a:ext cx="5431983" cy="3614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762000"/>
          <a:ext cx="6629400" cy="838200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You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homework last night.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did home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628900"/>
            <a:ext cx="4852987" cy="27267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609600"/>
          <a:ext cx="6629400" cy="838200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went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 guitar practice.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she went to guitar pract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224087"/>
            <a:ext cx="3157538" cy="40143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990600"/>
          <a:ext cx="6629400" cy="914402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said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let’s go to the pool.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she said let's go to the p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513" y="2552700"/>
            <a:ext cx="4738687" cy="31706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838200"/>
          <a:ext cx="6629400" cy="914402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took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 spelling quiz on Friday.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spelling qu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1" y="2557462"/>
            <a:ext cx="4419600" cy="29410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685800"/>
          <a:ext cx="6629400" cy="914402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wrote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They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wrote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the teacher an e-mail.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they wrote em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4812580" cy="3590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533400"/>
          <a:ext cx="6629400" cy="914402"/>
        </p:xfrm>
        <a:graphic>
          <a:graphicData uri="http://schemas.openxmlformats.org/drawingml/2006/table">
            <a:tbl>
              <a:tblPr/>
              <a:tblGrid>
                <a:gridCol w="1782716"/>
                <a:gridCol w="1646284"/>
                <a:gridCol w="3200400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Simple  Past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Affirmative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pizza for lunch.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ate piz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671762"/>
            <a:ext cx="6238876" cy="31194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Avila</dc:creator>
  <cp:lastModifiedBy>De Avila</cp:lastModifiedBy>
  <cp:revision>3</cp:revision>
  <dcterms:created xsi:type="dcterms:W3CDTF">2016-10-20T18:49:08Z</dcterms:created>
  <dcterms:modified xsi:type="dcterms:W3CDTF">2016-10-20T19:13:33Z</dcterms:modified>
</cp:coreProperties>
</file>