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0"/>
            <a:ext cx="8520600" cy="456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algn="ctr">
              <a:spcBef>
                <a:spcPts val="0"/>
              </a:spcBef>
              <a:buNone/>
            </a:pPr>
            <a:r>
              <a:rPr b="1" lang="en"/>
              <a:t>Aiming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Pointing at directing toward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Synonym:  DIRECT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descr="Image result for aiming"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1900" y="2166674"/>
            <a:ext cx="3730975" cy="28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Gear 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Equipment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Synonyms :apparatus   </a:t>
            </a:r>
          </a:p>
        </p:txBody>
      </p:sp>
      <p:pic>
        <p:nvPicPr>
          <p:cNvPr descr="Image result for gear definition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060" y="1152475"/>
            <a:ext cx="3757764" cy="35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vessel 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boat built for study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Synonyms : barge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descr="Image result for research vessel"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699" y="1960949"/>
            <a:ext cx="3898025" cy="29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24750" y="4638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Shrugged 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Lifted his shoulders upward a sign of not caring or not knowing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Synonyms : disregard </a:t>
            </a:r>
          </a:p>
        </p:txBody>
      </p:sp>
      <p:pic>
        <p:nvPicPr>
          <p:cNvPr descr="Image result for Shrugged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100" y="2562325"/>
            <a:ext cx="3523200" cy="235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Drift 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float, carried by wind or water currents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be carried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550" y="2750237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Prevailing 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usual, frequent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win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4562" y="3063512"/>
            <a:ext cx="32289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Current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the flow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present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500" y="25632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Tack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change direction depending on the wind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course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287" y="2825787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Flurried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flowed lightly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perturbed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0775" y="2587337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Jerked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36475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pulled quickly and sharply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pull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906" y="1757381"/>
            <a:ext cx="3883474" cy="269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Eddy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turning or swirling wind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vortex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87" y="2309325"/>
            <a:ext cx="2333625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Coastal 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Along the coast where the land and water meet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Synonyms :</a:t>
            </a:r>
            <a:r>
              <a:rPr lang="en"/>
              <a:t>  littorals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Coastal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525" y="2223200"/>
            <a:ext cx="3692750" cy="263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Abruptly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in a sudden manner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suddenly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850" y="2228850"/>
            <a:ext cx="5113074" cy="23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Bundle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things close together usually tired or fastened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 packet 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787" y="2583300"/>
            <a:ext cx="28670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Cockpit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the area of a boat where the captain stands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compartment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312" y="253071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Trimming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Definition: placing the sails in the direction of the wind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extras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2854375"/>
            <a:ext cx="2667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Mast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3032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Definition: a pole on a boat to which the sails are connected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Synonym: yard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2263825"/>
            <a:ext cx="1981200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Freighter 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ship designed to carry freight , goods ,or cargo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synonyms: car </a:t>
            </a:r>
          </a:p>
        </p:txBody>
      </p:sp>
      <p:pic>
        <p:nvPicPr>
          <p:cNvPr descr="Image result for Freighter panama\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775" y="1714499"/>
            <a:ext cx="3740300" cy="307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Croaked 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Made a deep sound like a frog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Synonyms : rasp </a:t>
            </a:r>
          </a:p>
        </p:txBody>
      </p:sp>
      <p:pic>
        <p:nvPicPr>
          <p:cNvPr descr="Image result for Croaked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749" y="1884075"/>
            <a:ext cx="2659250" cy="28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Rumble 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a low rolling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Synonyms :roar </a:t>
            </a:r>
          </a:p>
        </p:txBody>
      </p:sp>
      <p:pic>
        <p:nvPicPr>
          <p:cNvPr descr="Image result for rumble definition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5374" y="1620300"/>
            <a:ext cx="3556924" cy="320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Bridge 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837750"/>
            <a:ext cx="8520600" cy="373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part of a ship where the officers stand to give orders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Overpass</a:t>
            </a:r>
          </a:p>
        </p:txBody>
      </p:sp>
      <p:pic>
        <p:nvPicPr>
          <p:cNvPr descr="Image result for el puente centenario de panama"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8100" y="1983950"/>
            <a:ext cx="5588000" cy="21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   Cocky 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Feeling sure of one’s importance and abilities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Synonym: Arrogant</a:t>
            </a:r>
          </a:p>
        </p:txBody>
      </p:sp>
      <p:pic>
        <p:nvPicPr>
          <p:cNvPr descr="Image result for Cocky  definition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324" y="1884050"/>
            <a:ext cx="3429000" cy="307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Choppers 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Helicopters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Synonyms : molar </a:t>
            </a:r>
          </a:p>
        </p:txBody>
      </p:sp>
      <p:pic>
        <p:nvPicPr>
          <p:cNvPr descr="Image result for Choppers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250" y="1573224"/>
            <a:ext cx="3556000" cy="29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                           Boom 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long, horizontal pole that holds the bottom of a sail on boat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Synonyms : rumble</a:t>
            </a:r>
          </a:p>
        </p:txBody>
      </p:sp>
      <p:pic>
        <p:nvPicPr>
          <p:cNvPr descr="Image result for Boom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2699" y="2034799"/>
            <a:ext cx="2929600" cy="29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